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2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202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92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30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31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27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87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8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430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86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8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90DAD-63DF-654C-88B3-0B9F406B92B0}" type="datetimeFigureOut">
              <a:rPr lang="en-US" smtClean="0"/>
              <a:t>7/21/14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FE07B-2845-884A-8C42-A32E9AA3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2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Relationship Id="rId3" Type="http://schemas.openxmlformats.org/officeDocument/2006/relationships/hyperlink" Target="http://qh0k7d.axshare.com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ge 1 - Tit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63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0 - annotated wires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61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1 - annotated wires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341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2 - annotated wires 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390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3 - annotated wires 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60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4 - annotated wires 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298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5 - annotated wires 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9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6 - annotated wires 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78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7 - prototyp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>
            <a:hlinkClick r:id="rId3"/>
          </p:cNvPr>
          <p:cNvSpPr txBox="1"/>
          <p:nvPr/>
        </p:nvSpPr>
        <p:spPr>
          <a:xfrm>
            <a:off x="4717540" y="2833495"/>
            <a:ext cx="165022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(Click here)</a:t>
            </a:r>
            <a:endParaRPr lang="en-US" sz="25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341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8 - Analytics recom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69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9 - Usabilit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587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 2 - Agend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13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3 - what's review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385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ge 4 - user scenario intr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587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5- user scenatio step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52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6- user scenatio step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1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7- user scenatio step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0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8 - use cas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752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9 - annotated wires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48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</Words>
  <Application>Microsoft Macintosh PowerPoint</Application>
  <PresentationFormat>On-screen Show (4:3)</PresentationFormat>
  <Paragraphs>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TIAA-CREF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TIAA</dc:creator>
  <cp:lastModifiedBy>TIAA</cp:lastModifiedBy>
  <cp:revision>6</cp:revision>
  <dcterms:created xsi:type="dcterms:W3CDTF">2014-07-22T00:38:43Z</dcterms:created>
  <dcterms:modified xsi:type="dcterms:W3CDTF">2014-07-22T03:19:34Z</dcterms:modified>
</cp:coreProperties>
</file>